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Koszty utrzymania czystości i porządku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koszty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Arkusz1!$B$2:$B$5</c:f>
              <c:numCache>
                <c:formatCode>General</c:formatCode>
                <c:ptCount val="4"/>
                <c:pt idx="0">
                  <c:v>676261.92</c:v>
                </c:pt>
                <c:pt idx="1">
                  <c:v>706454.07</c:v>
                </c:pt>
                <c:pt idx="2" formatCode="#,##0.00">
                  <c:v>774325.32</c:v>
                </c:pt>
                <c:pt idx="3" formatCode="#,##0.00">
                  <c:v>859817.6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4868400"/>
        <c:axId val="514873496"/>
      </c:barChart>
      <c:catAx>
        <c:axId val="51486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14873496"/>
        <c:crosses val="autoZero"/>
        <c:auto val="1"/>
        <c:lblAlgn val="ctr"/>
        <c:lblOffset val="100"/>
        <c:noMultiLvlLbl val="0"/>
      </c:catAx>
      <c:valAx>
        <c:axId val="514873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1486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Utrzymanie terenów zielonych na terenie </a:t>
            </a:r>
            <a:br>
              <a:rPr lang="pl-PL" dirty="0" smtClean="0"/>
            </a:br>
            <a:r>
              <a:rPr lang="pl-PL" dirty="0" smtClean="0"/>
              <a:t>Gminy Rokietnica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 descr="https://rokietnica.pl/wp-content/themes/rokietnica/includes/img/logo_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625186"/>
            <a:ext cx="47625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570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Porządek i czystość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08018" y="2133600"/>
            <a:ext cx="9696594" cy="3777622"/>
          </a:xfrm>
        </p:spPr>
        <p:txBody>
          <a:bodyPr/>
          <a:lstStyle/>
          <a:p>
            <a:pPr>
              <a:lnSpc>
                <a:spcPct val="250000"/>
              </a:lnSpc>
            </a:pPr>
            <a:r>
              <a:rPr lang="pl-PL" dirty="0" smtClean="0"/>
              <a:t>W dniu 02.01.2024r. Gmina Rokietnica zawarła umowę nr 017/2024 </a:t>
            </a:r>
            <a:br>
              <a:rPr lang="pl-PL" dirty="0" smtClean="0"/>
            </a:br>
            <a:r>
              <a:rPr lang="pl-PL" dirty="0" smtClean="0"/>
              <a:t>z Przedsiębiorstwem Usług Komunalnych sp. z o.o. </a:t>
            </a:r>
            <a:br>
              <a:rPr lang="pl-PL" dirty="0" smtClean="0"/>
            </a:br>
            <a:r>
              <a:rPr lang="pl-PL" dirty="0" smtClean="0"/>
              <a:t>na utrzymanie porządku i czystości na terenie Gminy, na kwotę </a:t>
            </a:r>
            <a:r>
              <a:rPr lang="pl-PL" b="1" dirty="0" smtClean="0"/>
              <a:t>774 325,32 zł 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07164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989844"/>
              </p:ext>
            </p:extLst>
          </p:nvPr>
        </p:nvGraphicFramePr>
        <p:xfrm>
          <a:off x="737755" y="303135"/>
          <a:ext cx="10972800" cy="63574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629"/>
                <a:gridCol w="4469553"/>
                <a:gridCol w="1418293"/>
                <a:gridCol w="1784195"/>
                <a:gridCol w="3033130"/>
              </a:tblGrid>
              <a:tr h="26059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UTRZYMANIA PORZĄDKU NA TERENIE GMINY ROKIETNICA W ROKU 2024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1416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Lp.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wykonywana usługa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ilość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krotność działania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harmonogram wykonywania 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1416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opróżnianie ulicznych koszy na odpady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225 </a:t>
                      </a: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szt.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x w tygodniu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zależności od potrzeb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823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mycie koszy ulicznych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225 szt.</a:t>
                      </a:r>
                      <a:endParaRPr lang="pl-PL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IV i VIII</a:t>
                      </a:r>
                      <a:endParaRPr lang="pl-PL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823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sprzątanie i zamiatanie targowiska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szt.</a:t>
                      </a: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x w tygodniu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cały rok</a:t>
                      </a: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56016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utrzymanie czystości na terenie </a:t>
                      </a:r>
                      <a:r>
                        <a:rPr lang="pl-PL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altany rumpuciowej i pumptrack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</a:t>
                      </a:r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szt.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181 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I - III                1 </a:t>
                      </a:r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tyg</a:t>
                      </a:r>
                    </a:p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IV - V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  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x w tyg</a:t>
                      </a:r>
                    </a:p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VI – IX             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tyg</a:t>
                      </a:r>
                    </a:p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X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          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tyg</a:t>
                      </a:r>
                    </a:p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XI – XII            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tyg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9452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utrzymanie</a:t>
                      </a:r>
                      <a:r>
                        <a:rPr lang="pl-PL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czystości na terenie altan w Mrowinie, Napachaniu i Krzyszkowie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szt.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42 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II, XII            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x/m-c</a:t>
                      </a:r>
                      <a:endParaRPr lang="pl-PL" sz="14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III - XI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   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tyg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823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koszenie skarpy przy targowisku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szt.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 i VIII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764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wykaszanie poboczy i </a:t>
                      </a:r>
                      <a:r>
                        <a:rPr lang="pl-PL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przycinanie gałęzi wchodzących w światło pasa</a:t>
                      </a:r>
                      <a:r>
                        <a:rPr lang="pl-PL" sz="16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drogowego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47 [km]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</a:t>
                      </a:r>
                      <a:endParaRPr lang="pl-PL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VI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- VII</a:t>
                      </a:r>
                      <a:endParaRPr lang="pl-PL" sz="14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VIII - IX</a:t>
                      </a:r>
                      <a:endParaRPr lang="pl-PL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726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zamiatanie mechaniczne </a:t>
                      </a:r>
                      <a:r>
                        <a:rPr lang="pl-PL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ulic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55 </a:t>
                      </a: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[km]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r>
                        <a:rPr lang="pl-PL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 w roku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III - IV</a:t>
                      </a:r>
                      <a:endParaRPr lang="pl-PL" sz="14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VI - VII</a:t>
                      </a:r>
                      <a:endParaRPr lang="pl-PL" sz="14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IX - X</a:t>
                      </a:r>
                      <a:endParaRPr lang="pl-PL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683801"/>
              </p:ext>
            </p:extLst>
          </p:nvPr>
        </p:nvGraphicFramePr>
        <p:xfrm>
          <a:off x="457201" y="394855"/>
          <a:ext cx="11367656" cy="5631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260"/>
                <a:gridCol w="4630388"/>
                <a:gridCol w="2116270"/>
                <a:gridCol w="1201460"/>
                <a:gridCol w="3142278"/>
              </a:tblGrid>
              <a:tr h="31550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 smtClean="0">
                          <a:effectLst/>
                        </a:rPr>
                        <a:t>Wykonywane </a:t>
                      </a:r>
                      <a:r>
                        <a:rPr lang="pl-PL" sz="1600" b="1" u="none" strike="noStrike" dirty="0">
                          <a:effectLst/>
                        </a:rPr>
                        <a:t>usługi utrzymania porządku na terenie gminy Rokietnica w roku </a:t>
                      </a:r>
                      <a:r>
                        <a:rPr lang="pl-PL" sz="1600" b="1" u="none" strike="noStrike" dirty="0" smtClean="0">
                          <a:effectLst/>
                        </a:rPr>
                        <a:t>2024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6697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 smtClean="0">
                          <a:effectLst/>
                        </a:rPr>
                        <a:t>Lp.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wykonywana usługa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ilość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>
                          <a:effectLst/>
                        </a:rPr>
                        <a:t>krotność działania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harmonogram wykonywania 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7613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zamiatanie chodników i ścieżek rowerowych 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36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[km]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3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x 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 III - IV</a:t>
                      </a:r>
                      <a:endParaRPr lang="pl-PL" sz="1400" u="none" strike="noStrike" baseline="0" dirty="0" smtClean="0">
                        <a:effectLst/>
                        <a:latin typeface="+mj-lt"/>
                      </a:endParaRPr>
                    </a:p>
                    <a:p>
                      <a:pPr algn="just" fontAlgn="ctr"/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V - VI</a:t>
                      </a:r>
                      <a:endParaRPr lang="pl-PL" sz="14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just" fontAlgn="ctr"/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IX - X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697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wykaszanie </a:t>
                      </a:r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i sprzątanie działek gminnych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12,5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[ha]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7 x 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 IV - X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697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sprzątanie liści na chodnikach gminnych 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36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[km]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2 x 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X - XI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6970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odchwaszczanie chodników </a:t>
                      </a:r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oraz ścieżek rowerowych 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36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[km]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2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x 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V i IX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71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13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przystanki </a:t>
                      </a:r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autobusowe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110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szt. - sprzątanie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>
                          <a:effectLst/>
                          <a:latin typeface="+mj-lt"/>
                        </a:rPr>
                        <a:t>2 x w tygodniu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 każdy 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poniedziałek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oraz piątek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713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110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szt. - koszenie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4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x 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IV, VI, IX, X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713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50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szt. - mycie </a:t>
                      </a:r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wiat (szyby, ławka)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 smtClean="0">
                          <a:effectLst/>
                          <a:latin typeface="+mj-lt"/>
                        </a:rPr>
                        <a:t>3 x </a:t>
                      </a:r>
                      <a:r>
                        <a:rPr lang="pl-PL" sz="1400" u="none" strike="noStrike" dirty="0">
                          <a:effectLst/>
                          <a:latin typeface="+mj-lt"/>
                        </a:rPr>
                        <a:t>w roku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l-PL" sz="14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III, V i IX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46" marR="6746" marT="6746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9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0718" y="312382"/>
            <a:ext cx="10922721" cy="726709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Kwoty wydane stan na 30.09.2024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2508" y="1381991"/>
            <a:ext cx="11783291" cy="5330535"/>
          </a:xfrm>
        </p:spPr>
        <p:txBody>
          <a:bodyPr/>
          <a:lstStyle/>
          <a:p>
            <a:endParaRPr lang="pl-PL" b="1" dirty="0" smtClean="0"/>
          </a:p>
          <a:p>
            <a:endParaRPr lang="pl-PL" b="1" dirty="0" smtClean="0"/>
          </a:p>
          <a:p>
            <a:r>
              <a:rPr lang="pl-PL" sz="1600" dirty="0" smtClean="0"/>
              <a:t>Utrzymanie czystości na terenie gminy Rokietnica zgodnie z porozumieniem PUK Bytkowo 		</a:t>
            </a:r>
            <a:r>
              <a:rPr lang="pl-PL" sz="1600" b="1" dirty="0" smtClean="0"/>
              <a:t>369 822,80 zł </a:t>
            </a:r>
          </a:p>
          <a:p>
            <a:r>
              <a:rPr lang="pl-PL" sz="1600" dirty="0" smtClean="0"/>
              <a:t>Opróżnianie koszy ulicznych zlokalizowanych na terenie Gminy Rokietnica zgodnie z porozumieniem PUK Bytkowo  																					</a:t>
            </a:r>
            <a:r>
              <a:rPr lang="pl-PL" sz="1600" b="1" dirty="0" smtClean="0"/>
              <a:t>45 733,68 zł</a:t>
            </a:r>
          </a:p>
          <a:p>
            <a:r>
              <a:rPr lang="pl-PL" sz="1600" dirty="0" smtClean="0"/>
              <a:t>Utrzymanie czystości na przystankach komunikacyjnych, autobusowych, lokalizowanych na terenie Gminy Rokietnica zgodnie z porozumieniem PUK Bytkowo 										</a:t>
            </a:r>
            <a:r>
              <a:rPr lang="pl-PL" sz="1600" b="1" dirty="0" smtClean="0"/>
              <a:t>50 000,00 zł</a:t>
            </a:r>
          </a:p>
          <a:p>
            <a:r>
              <a:rPr lang="pl-PL" sz="1600" dirty="0" smtClean="0"/>
              <a:t>Przewóz padłych zwierząt na oczyszczalnie ścieków w Bytkowie</a:t>
            </a:r>
            <a:r>
              <a:rPr lang="pl-PL" sz="1600" dirty="0"/>
              <a:t> zgodnie z porozumieniem PUK Bytkowo</a:t>
            </a:r>
            <a:r>
              <a:rPr lang="pl-PL" sz="1600" dirty="0" smtClean="0"/>
              <a:t>  </a:t>
            </a:r>
          </a:p>
          <a:p>
            <a:pPr marL="0" indent="0">
              <a:buNone/>
            </a:pPr>
            <a:r>
              <a:rPr lang="pl-PL" sz="1600" b="1" dirty="0" smtClean="0"/>
              <a:t>																					5 142,00 zł </a:t>
            </a:r>
          </a:p>
          <a:p>
            <a:r>
              <a:rPr lang="pl-PL" sz="1600" dirty="0" smtClean="0"/>
              <a:t>Utylizacja zwierząt zgodnie z umową nr 016/2024 w zakresie wywozu i przetwarzania produktów ubocznych pochodzenia zwierzęcego z  firmą EKO-TYRANS-UTYLIZACJA Albert </a:t>
            </a:r>
            <a:r>
              <a:rPr lang="pl-PL" sz="1600" dirty="0" err="1" smtClean="0"/>
              <a:t>Karłyk</a:t>
            </a:r>
            <a:r>
              <a:rPr lang="pl-PL" sz="1600" dirty="0"/>
              <a:t> </a:t>
            </a:r>
            <a:r>
              <a:rPr lang="pl-PL" sz="1600" dirty="0" smtClean="0"/>
              <a:t> 					</a:t>
            </a:r>
            <a:r>
              <a:rPr lang="pl-PL" sz="1600" b="1" dirty="0" smtClean="0"/>
              <a:t>6 350,04 zł</a:t>
            </a:r>
          </a:p>
          <a:p>
            <a:r>
              <a:rPr lang="pl-PL" sz="1600" dirty="0" smtClean="0"/>
              <a:t>Zlecenie nr RO.3040.138.2024 z dnia 11.04.2024 – wykoszenie pobocza drogi gminnej ul. Polnej w </a:t>
            </a:r>
            <a:r>
              <a:rPr lang="pl-PL" sz="1600" dirty="0" err="1" smtClean="0"/>
              <a:t>Rogierówku</a:t>
            </a:r>
            <a:r>
              <a:rPr lang="pl-PL" sz="1600" dirty="0" smtClean="0"/>
              <a:t> na całej długości od ul. Poznańskiej do ul. Kościuszki w </a:t>
            </a:r>
            <a:r>
              <a:rPr lang="pl-PL" sz="1600" dirty="0" err="1" smtClean="0"/>
              <a:t>Rogierówku</a:t>
            </a:r>
            <a:r>
              <a:rPr lang="pl-PL" sz="1600" dirty="0" smtClean="0"/>
              <a:t> 							</a:t>
            </a:r>
            <a:r>
              <a:rPr lang="pl-PL" sz="1600" b="1" dirty="0" smtClean="0"/>
              <a:t>450 zł 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2239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93718" y="332509"/>
            <a:ext cx="9642764" cy="768271"/>
          </a:xfrm>
        </p:spPr>
        <p:txBody>
          <a:bodyPr/>
          <a:lstStyle/>
          <a:p>
            <a:r>
              <a:rPr lang="pl-PL" dirty="0" smtClean="0"/>
              <a:t>Plan na rok 2025 dodatkowe zadania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818408" y="1309255"/>
            <a:ext cx="10183091" cy="5163626"/>
          </a:xfrm>
        </p:spPr>
        <p:txBody>
          <a:bodyPr>
            <a:normAutofit fontScale="92500" lnSpcReduction="10000"/>
          </a:bodyPr>
          <a:lstStyle/>
          <a:p>
            <a:r>
              <a:rPr lang="pl-PL" b="1" u="sng" dirty="0" smtClean="0"/>
              <a:t>Wykaszanie poboczy w miejscowości:</a:t>
            </a:r>
            <a:r>
              <a:rPr lang="pl-PL" dirty="0"/>
              <a:t>	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	</a:t>
            </a:r>
            <a:r>
              <a:rPr lang="pl-PL" dirty="0" smtClean="0"/>
              <a:t>- Bytkowo ul. Borówkowa, Golfowa, ciąg pieszo rowerowy od ul. Truskawkowej </a:t>
            </a:r>
            <a:br>
              <a:rPr lang="pl-PL" dirty="0" smtClean="0"/>
            </a:br>
            <a:r>
              <a:rPr lang="pl-PL" dirty="0" smtClean="0"/>
              <a:t>	do ul. Malinowej</a:t>
            </a:r>
            <a:br>
              <a:rPr lang="pl-PL" dirty="0" smtClean="0"/>
            </a:br>
            <a:r>
              <a:rPr lang="pl-PL" dirty="0" smtClean="0"/>
              <a:t>	- </a:t>
            </a:r>
            <a:r>
              <a:rPr lang="pl-PL" dirty="0" err="1" smtClean="0"/>
              <a:t>Rogierówko</a:t>
            </a:r>
            <a:r>
              <a:rPr lang="pl-PL" dirty="0" smtClean="0"/>
              <a:t> ul. Kościuszki ( od ul. Polnej do ul. Rynkowej), ul. Polna (od ul. Poznańskiej </a:t>
            </a:r>
            <a:br>
              <a:rPr lang="pl-PL" dirty="0" smtClean="0"/>
            </a:br>
            <a:r>
              <a:rPr lang="pl-PL" dirty="0" smtClean="0"/>
              <a:t>	do ul. Kościuszki)  </a:t>
            </a:r>
          </a:p>
          <a:p>
            <a:r>
              <a:rPr lang="pl-PL" b="1" u="sng" dirty="0" smtClean="0"/>
              <a:t>Zamiatanie mechaniczne ulic gminnych metodą na mokro w miejscowości:</a:t>
            </a:r>
          </a:p>
          <a:p>
            <a:pPr marL="0" indent="0">
              <a:buNone/>
            </a:pPr>
            <a:r>
              <a:rPr lang="pl-PL" dirty="0" smtClean="0"/>
              <a:t>	- Cerekwica ul. Żwirowa , Sosnowa </a:t>
            </a:r>
          </a:p>
          <a:p>
            <a:pPr marL="0" indent="0">
              <a:buNone/>
            </a:pPr>
            <a:r>
              <a:rPr lang="pl-PL" dirty="0"/>
              <a:t>	</a:t>
            </a:r>
            <a:r>
              <a:rPr lang="pl-PL" dirty="0" smtClean="0"/>
              <a:t>- Bytkowo ul. Borówkowa, Topolowa </a:t>
            </a:r>
          </a:p>
          <a:p>
            <a:r>
              <a:rPr lang="pl-PL" b="1" u="sng" dirty="0" smtClean="0"/>
              <a:t>Zamiatanie chodników oraz ścieżek rowerowych w miejscowości: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	- Rokietnica ul. Szamotulska (krzyżówka od Trakt Napoleoński do Zmysłowa)</a:t>
            </a:r>
            <a:br>
              <a:rPr lang="pl-PL" dirty="0" smtClean="0"/>
            </a:br>
            <a:r>
              <a:rPr lang="pl-PL" dirty="0" smtClean="0"/>
              <a:t>	- Mrowino ul. Dworcowa ( od Zmysłowa do ul. Kolejowej)</a:t>
            </a:r>
            <a:br>
              <a:rPr lang="pl-PL" dirty="0" smtClean="0"/>
            </a:br>
            <a:r>
              <a:rPr lang="pl-PL" dirty="0" smtClean="0"/>
              <a:t>	- Bytkowo ul. Wierzbowa </a:t>
            </a:r>
          </a:p>
          <a:p>
            <a:r>
              <a:rPr lang="pl-PL" b="1" u="sng" dirty="0" smtClean="0"/>
              <a:t>Wykaszanie działek gminnych (place zabaw, boiska itp.) w miejscowości</a:t>
            </a:r>
            <a:r>
              <a:rPr lang="pl-PL" b="1" dirty="0" smtClean="0"/>
              <a:t>: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	- Krzyszkowo boisko oraz plac zabaw</a:t>
            </a:r>
          </a:p>
          <a:p>
            <a:r>
              <a:rPr lang="pl-PL" b="1" u="sng" dirty="0" smtClean="0"/>
              <a:t>Sprzątanie i </a:t>
            </a:r>
            <a:r>
              <a:rPr lang="pl-PL" b="1" u="sng" dirty="0" err="1" smtClean="0"/>
              <a:t>odwachszczenie</a:t>
            </a:r>
            <a:r>
              <a:rPr lang="pl-PL" b="1" u="sng" dirty="0" smtClean="0"/>
              <a:t> działek gminnych w miejscowości :</a:t>
            </a:r>
            <a:r>
              <a:rPr lang="pl-PL" u="sng" dirty="0" smtClean="0"/>
              <a:t/>
            </a:r>
            <a:br>
              <a:rPr lang="pl-PL" u="sng" dirty="0" smtClean="0"/>
            </a:br>
            <a:r>
              <a:rPr lang="pl-PL" dirty="0" smtClean="0"/>
              <a:t>	- Bytkowo boisko </a:t>
            </a:r>
          </a:p>
          <a:p>
            <a:r>
              <a:rPr lang="pl-PL" b="1" u="sng" dirty="0" err="1" smtClean="0"/>
              <a:t>Opróźnianie</a:t>
            </a:r>
            <a:r>
              <a:rPr lang="pl-PL" b="1" u="sng" dirty="0" smtClean="0"/>
              <a:t> koszy ulicznych </a:t>
            </a:r>
            <a:r>
              <a:rPr lang="pl-PL" dirty="0" smtClean="0"/>
              <a:t>– zwiększono ilość koszy ulicznych na ok 250 szt.</a:t>
            </a:r>
            <a:endParaRPr lang="pl-PL" b="1" u="sng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412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8070" y="229255"/>
            <a:ext cx="8911687" cy="1007263"/>
          </a:xfrm>
        </p:spPr>
        <p:txBody>
          <a:bodyPr/>
          <a:lstStyle/>
          <a:p>
            <a:r>
              <a:rPr lang="pl-PL" dirty="0" smtClean="0"/>
              <a:t>Oferta PUK Sp. z o.o. w Bytkowie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81292" y="1676399"/>
            <a:ext cx="9661671" cy="4776355"/>
          </a:xfrm>
        </p:spPr>
        <p:txBody>
          <a:bodyPr>
            <a:normAutofit/>
          </a:bodyPr>
          <a:lstStyle/>
          <a:p>
            <a:r>
              <a:rPr lang="pl-PL" dirty="0"/>
              <a:t>Przedsiębiorstwo Usług </a:t>
            </a:r>
            <a:r>
              <a:rPr lang="pl-PL" dirty="0" smtClean="0"/>
              <a:t>Komunalnych Sp. z o.o. </a:t>
            </a:r>
            <a:r>
              <a:rPr lang="pl-PL" dirty="0"/>
              <a:t>w Bytkowie </a:t>
            </a:r>
            <a:r>
              <a:rPr lang="pl-PL" dirty="0" smtClean="0"/>
              <a:t>złożyli wycenę prac na rok 2025r. Zgodnie ze złożoną propozycją harmonogramu została wyceniona </a:t>
            </a:r>
            <a:br>
              <a:rPr lang="pl-PL" dirty="0" smtClean="0"/>
            </a:br>
            <a:r>
              <a:rPr lang="pl-PL" dirty="0" smtClean="0"/>
              <a:t>															</a:t>
            </a:r>
            <a:r>
              <a:rPr lang="pl-PL" sz="2400" b="1" dirty="0" smtClean="0"/>
              <a:t>859 817,60 zł/rok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 smtClean="0"/>
              <a:t>Utrzymanie czystości na terenie Gminy Rokietnica 			</a:t>
            </a:r>
            <a:r>
              <a:rPr lang="pl-PL" b="1" dirty="0" smtClean="0"/>
              <a:t>703 685,27 zł na rok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 smtClean="0"/>
              <a:t>Utrzymanie </a:t>
            </a:r>
            <a:r>
              <a:rPr lang="pl-PL" dirty="0"/>
              <a:t>czystości na przystankach komunikacyjnych, autobusowych, lokalizowanych na terenie Gminy </a:t>
            </a:r>
            <a:r>
              <a:rPr lang="pl-PL" dirty="0" smtClean="0"/>
              <a:t>Rokietnica				</a:t>
            </a:r>
            <a:r>
              <a:rPr lang="pl-PL" b="1" dirty="0" smtClean="0"/>
              <a:t>76 097,44 na rok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 smtClean="0"/>
              <a:t>Opróżnianie </a:t>
            </a:r>
            <a:r>
              <a:rPr lang="pl-PL" dirty="0"/>
              <a:t>koszy ulicznych zlokalizowanych na terenie Gminy </a:t>
            </a:r>
            <a:r>
              <a:rPr lang="pl-PL" dirty="0" smtClean="0"/>
              <a:t>Rokietnica</a:t>
            </a:r>
          </a:p>
          <a:p>
            <a:pPr marL="0" indent="0">
              <a:buNone/>
            </a:pPr>
            <a:r>
              <a:rPr lang="pl-PL" b="1" dirty="0"/>
              <a:t>	</a:t>
            </a:r>
            <a:r>
              <a:rPr lang="pl-PL" b="1" dirty="0" smtClean="0"/>
              <a:t>														80 034,89 zł na rok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 smtClean="0"/>
              <a:t>Przewóz padłych zwierząt na teren Oczyszczalni Ścieków na każdorazowe zgłoszenie												</a:t>
            </a:r>
            <a:r>
              <a:rPr lang="pl-PL" b="1" dirty="0" smtClean="0"/>
              <a:t>105,00 zł / 1 wyjazd</a:t>
            </a:r>
            <a:endParaRPr lang="pl-PL" b="1" dirty="0"/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80512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45719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476839571"/>
              </p:ext>
            </p:extLst>
          </p:nvPr>
        </p:nvGraphicFramePr>
        <p:xfrm>
          <a:off x="2592924" y="924791"/>
          <a:ext cx="9200758" cy="5171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87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 descr="https://rokietnica.pl/wp-content/themes/rokietnica/includes/img/logo_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768" y="1955223"/>
            <a:ext cx="47625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572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283</TotalTime>
  <Words>463</Words>
  <Application>Microsoft Office PowerPoint</Application>
  <PresentationFormat>Panoramiczny</PresentationFormat>
  <Paragraphs>126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3</vt:lpstr>
      <vt:lpstr>Smuga</vt:lpstr>
      <vt:lpstr>Utrzymanie terenów zielonych na terenie  Gminy Rokietnica </vt:lpstr>
      <vt:lpstr>Porządek i czystość</vt:lpstr>
      <vt:lpstr>Prezentacja programu PowerPoint</vt:lpstr>
      <vt:lpstr>Prezentacja programu PowerPoint</vt:lpstr>
      <vt:lpstr>Kwoty wydane stan na 30.09.2024</vt:lpstr>
      <vt:lpstr>Plan na rok 2025 dodatkowe zadania</vt:lpstr>
      <vt:lpstr>Oferta PUK Sp. z o.o. w Bytkowie 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Utrzymanie terenów zielonych na terenie Gminy Rokietnica</dc:title>
  <dc:creator>Lidka Lubka</dc:creator>
  <cp:lastModifiedBy>Lidka Lubka</cp:lastModifiedBy>
  <cp:revision>29</cp:revision>
  <dcterms:created xsi:type="dcterms:W3CDTF">2024-10-07T09:02:41Z</dcterms:created>
  <dcterms:modified xsi:type="dcterms:W3CDTF">2024-10-07T13:45:59Z</dcterms:modified>
</cp:coreProperties>
</file>